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4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58108" y="314264"/>
            <a:ext cx="1168906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1 – Niveau 1 (problème 1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Le Petit Chaperon rouge 2</a:t>
            </a:r>
            <a:endParaRPr lang="fr-FR" sz="3200" dirty="0"/>
          </a:p>
          <a:p>
            <a:pPr fontAlgn="base"/>
            <a:r>
              <a:rPr lang="fr-FR" sz="3200" dirty="0"/>
              <a:t>Le Petit Chaperon rouge ramasse des provisions pour sa grand-mère.</a:t>
            </a:r>
          </a:p>
          <a:p>
            <a:pPr fontAlgn="base"/>
            <a:r>
              <a:rPr lang="fr-FR" sz="3200" dirty="0"/>
              <a:t>Dans son panier, elle met ces pommes :</a:t>
            </a:r>
          </a:p>
          <a:p>
            <a:pPr fontAlgn="base"/>
            <a:endParaRPr lang="fr-FR" sz="3200" i="1" dirty="0"/>
          </a:p>
          <a:p>
            <a:pPr fontAlgn="base"/>
            <a:endParaRPr lang="fr-FR" sz="3200" i="1" dirty="0"/>
          </a:p>
          <a:p>
            <a:pPr fontAlgn="base"/>
            <a:endParaRPr lang="fr-FR" sz="3200" i="1" dirty="0"/>
          </a:p>
          <a:p>
            <a:pPr fontAlgn="base"/>
            <a:endParaRPr lang="fr-FR" sz="3200" i="1" dirty="0"/>
          </a:p>
          <a:p>
            <a:pPr fontAlgn="base"/>
            <a:endParaRPr lang="fr-FR" sz="3200" i="1" dirty="0"/>
          </a:p>
          <a:p>
            <a:r>
              <a:rPr lang="fr-FR" sz="3200" dirty="0"/>
              <a:t>Elle met également 15 noisettes. Combien de fruits a-t-elle en tout ?</a:t>
            </a:r>
            <a:endParaRPr lang="fr-FR" sz="3200" i="1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9" name="Image 8" descr="Pommes, Fruit, Aliments, Pommes Rouges">
            <a:extLst>
              <a:ext uri="{FF2B5EF4-FFF2-40B4-BE49-F238E27FC236}">
                <a16:creationId xmlns:a16="http://schemas.microsoft.com/office/drawing/2014/main" id="{DC8CD1FB-5CDB-4C1F-948B-7D438082D21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5859624" y="2892489"/>
            <a:ext cx="3806890" cy="2771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373224" y="446998"/>
            <a:ext cx="116780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1 – Niveau 1 (problème 2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Blanche -Neige 2</a:t>
            </a:r>
            <a:endParaRPr lang="fr-FR" sz="3200" dirty="0"/>
          </a:p>
          <a:p>
            <a:pPr fontAlgn="base"/>
            <a:r>
              <a:rPr lang="fr-FR" sz="3200" dirty="0"/>
              <a:t>Blanche-Neige cueille 12 pommes et les met dans son panier. Voici ce qu’elle mange :</a:t>
            </a:r>
          </a:p>
          <a:p>
            <a:endParaRPr lang="fr-FR" sz="3200" b="1" i="1" dirty="0"/>
          </a:p>
          <a:p>
            <a:endParaRPr lang="fr-FR" sz="3200" b="1" i="1" dirty="0"/>
          </a:p>
          <a:p>
            <a:endParaRPr lang="fr-FR" sz="3200" b="1" i="1" dirty="0"/>
          </a:p>
          <a:p>
            <a:endParaRPr lang="fr-FR" sz="3200" b="1" i="1" dirty="0"/>
          </a:p>
          <a:p>
            <a:endParaRPr lang="fr-FR" sz="3200" b="1" i="1" dirty="0"/>
          </a:p>
          <a:p>
            <a:r>
              <a:rPr lang="fr-FR" sz="3200" dirty="0"/>
              <a:t>Combien a-t-elle de pommes maintenant dans son panier ?</a:t>
            </a:r>
          </a:p>
        </p:txBody>
      </p:sp>
      <p:pic>
        <p:nvPicPr>
          <p:cNvPr id="10" name="Image 9" descr="Pommes, Fruit, Aliments, Pommes Rouges">
            <a:extLst>
              <a:ext uri="{FF2B5EF4-FFF2-40B4-BE49-F238E27FC236}">
                <a16:creationId xmlns:a16="http://schemas.microsoft.com/office/drawing/2014/main" id="{6683D505-6EFF-40F4-837D-0498290875F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4308781" y="2976464"/>
            <a:ext cx="3806890" cy="2771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6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515566" y="351868"/>
            <a:ext cx="115316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1 – Niveau 1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10" name="Image 9" descr="Pommes, Fruit, Aliments, Pommes Rouges">
            <a:extLst>
              <a:ext uri="{FF2B5EF4-FFF2-40B4-BE49-F238E27FC236}">
                <a16:creationId xmlns:a16="http://schemas.microsoft.com/office/drawing/2014/main" id="{B74CB0C6-0C9D-4171-8FC1-AF055B19AC2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3044889" y="1450910"/>
            <a:ext cx="6102221" cy="395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995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129</Words>
  <Application>Microsoft Office PowerPoint</Application>
  <PresentationFormat>Grand écran</PresentationFormat>
  <Paragraphs>39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18</cp:revision>
  <dcterms:created xsi:type="dcterms:W3CDTF">2024-01-15T15:53:14Z</dcterms:created>
  <dcterms:modified xsi:type="dcterms:W3CDTF">2024-10-31T17:38:12Z</dcterms:modified>
</cp:coreProperties>
</file>